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548680"/>
            <a:ext cx="6406480" cy="20162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Мастер – класс для родителей: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Декупаж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пасхальных яиц и ветка вербы»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Подготовили воспитатели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МБДОУ ДСКВ №27 «Филиппок»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Т.В. </a:t>
            </a:r>
            <a:r>
              <a:rPr lang="ru-RU" dirty="0" err="1" smtClean="0">
                <a:solidFill>
                  <a:schemeClr val="tx1"/>
                </a:solidFill>
              </a:rPr>
              <a:t>Мартыненко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Н.А. Дронина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Пасхальные яйца в технике декуп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92896"/>
            <a:ext cx="31301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Мастер класс.  Верба своими руками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92896"/>
            <a:ext cx="28083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23728" y="2708920"/>
            <a:ext cx="6243464" cy="100811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Из </a:t>
            </a:r>
            <a:r>
              <a:rPr lang="ru-RU" sz="1900" dirty="0" err="1" smtClean="0">
                <a:solidFill>
                  <a:srgbClr val="002060"/>
                </a:solidFill>
              </a:rPr>
              <a:t>синтепона</a:t>
            </a:r>
            <a:r>
              <a:rPr lang="ru-RU" sz="1900" dirty="0" smtClean="0">
                <a:solidFill>
                  <a:srgbClr val="002060"/>
                </a:solidFill>
              </a:rPr>
              <a:t> скатываем круглую форму</a:t>
            </a:r>
          </a:p>
          <a:p>
            <a:pPr algn="ctr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Нитки наматываем на кончик, закрепляя</a:t>
            </a:r>
          </a:p>
          <a:p>
            <a:pPr algn="ctr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Наносим клей и приклеиваем к веточке</a:t>
            </a:r>
            <a:r>
              <a:rPr lang="ru-RU" dirty="0" smtClean="0"/>
              <a:t>	</a:t>
            </a:r>
          </a:p>
          <a:p>
            <a:endParaRPr lang="ru-RU" dirty="0"/>
          </a:p>
        </p:txBody>
      </p:sp>
      <p:pic>
        <p:nvPicPr>
          <p:cNvPr id="10242" name="Picture 2" descr="detsad-246254-1427797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246688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detsad-246254-14277972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240721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detsad-246254-14277972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6"/>
            <a:ext cx="2370593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detsad-246254-14277973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149080"/>
            <a:ext cx="246688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detsad-246254-14277973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581128"/>
            <a:ext cx="246688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detsad-246254-14277974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941168"/>
            <a:ext cx="2274305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detsad-246254-14277975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645024"/>
            <a:ext cx="221463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detsad-246254-142779758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620688"/>
            <a:ext cx="256317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гнутая вниз стрелка 11"/>
          <p:cNvSpPr/>
          <p:nvPr/>
        </p:nvSpPr>
        <p:spPr>
          <a:xfrm>
            <a:off x="1907704" y="5733256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3059832" y="1556792"/>
            <a:ext cx="1080120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 rot="15836123">
            <a:off x="7920273" y="2554428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 rot="18213281">
            <a:off x="6835970" y="5654836"/>
            <a:ext cx="1348746" cy="5590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179512" y="177281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ДАЛЕЕ…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24744"/>
          </a:xfrm>
        </p:spPr>
        <p:txBody>
          <a:bodyPr/>
          <a:lstStyle/>
          <a:p>
            <a:r>
              <a:rPr lang="ru-RU" sz="1800" dirty="0" smtClean="0"/>
              <a:t>Для ещё более естественного вида, покрываем вербу </a:t>
            </a:r>
            <a:r>
              <a:rPr lang="ru-RU" sz="1800" dirty="0" smtClean="0"/>
              <a:t>краской </a:t>
            </a:r>
            <a:r>
              <a:rPr lang="ru-RU" sz="1800" dirty="0" smtClean="0"/>
              <a:t>серого цвета.</a:t>
            </a:r>
          </a:p>
          <a:p>
            <a:r>
              <a:rPr lang="ru-RU" sz="1800" dirty="0" smtClean="0"/>
              <a:t>Выглядит действительно очень натурально! Не осыпается.</a:t>
            </a:r>
          </a:p>
          <a:p>
            <a:endParaRPr lang="ru-RU" dirty="0"/>
          </a:p>
        </p:txBody>
      </p:sp>
      <p:pic>
        <p:nvPicPr>
          <p:cNvPr id="11266" name="Picture 2" descr="detsad-246254-14277977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2843808" cy="21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detsad-246254-14277978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21088"/>
            <a:ext cx="294832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detsad-246254-14277978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708920"/>
            <a:ext cx="2755747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37730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Верба, милая, родная,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Сколько в ней добра, тепла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Ты пушистая такая,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Нет прекраснее тебя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Вся в комочках сероватых,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Ах</a:t>
            </a:r>
            <a:r>
              <a:rPr lang="ru-RU" sz="3800" dirty="0" smtClean="0">
                <a:solidFill>
                  <a:srgbClr val="002060"/>
                </a:solidFill>
              </a:rPr>
              <a:t>, как радует глаза,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Зацвела ты</a:t>
            </a:r>
            <a:r>
              <a:rPr lang="ru-RU" sz="3800" dirty="0" smtClean="0">
                <a:solidFill>
                  <a:srgbClr val="002060"/>
                </a:solidFill>
              </a:rPr>
              <a:t>, верба наша,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Значит всё, пришла весна</a:t>
            </a:r>
            <a:r>
              <a:rPr lang="ru-RU" sz="3800" dirty="0" smtClean="0">
                <a:solidFill>
                  <a:srgbClr val="002060"/>
                </a:solidFill>
              </a:rPr>
              <a:t>!</a:t>
            </a:r>
          </a:p>
          <a:p>
            <a:pPr lvl="0">
              <a:buNone/>
            </a:pPr>
            <a:endParaRPr lang="ru-RU" sz="3800" dirty="0" smtClean="0">
              <a:solidFill>
                <a:srgbClr val="5555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>
              <a:buNone/>
            </a:pPr>
            <a:endParaRPr lang="ru-RU" sz="3800" dirty="0" smtClean="0">
              <a:solidFill>
                <a:srgbClr val="5555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>
              <a:buNone/>
            </a:pPr>
            <a:r>
              <a:rPr lang="ru-RU" sz="3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 </a:t>
            </a:r>
            <a:r>
              <a:rPr lang="ru-RU" sz="3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 </a:t>
            </a:r>
            <a:r>
              <a:rPr lang="ru-RU" sz="3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внимание</a:t>
            </a:r>
          </a:p>
          <a:p>
            <a:pPr lvl="0">
              <a:buNone/>
            </a:pPr>
            <a:r>
              <a:rPr lang="ru-RU" sz="3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Уважаемые родители!</a:t>
            </a: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2290" name="Picture 2" descr="detsad-246254-1427798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1333" y="1772816"/>
            <a:ext cx="291605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detsad-246254-1427798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8639"/>
            <a:ext cx="2655466" cy="354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Мастер-класс </a:t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Пасхальные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яйца в технике </a:t>
            </a:r>
            <a:r>
              <a:rPr lang="ru-RU" sz="2700" dirty="0" err="1" smtClean="0">
                <a:solidFill>
                  <a:schemeClr val="accent2">
                    <a:lumMod val="75000"/>
                  </a:schemeClr>
                </a:solidFill>
              </a:rPr>
              <a:t>декупаж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Представляем </a:t>
            </a:r>
            <a:r>
              <a:rPr lang="ru-RU" dirty="0" smtClean="0"/>
              <a:t>вашему вниманию пасхальные яйца, украшенные в технике </a:t>
            </a:r>
            <a:r>
              <a:rPr lang="ru-RU" dirty="0" err="1" smtClean="0"/>
              <a:t>декупаж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2050" name="Picture 2" descr="Пасхальные яйца в технике декуп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527765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/>
              <a:t>Для такого декора яиц понадобятся: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— Непосредственно сами яйца, уже сваренные. Я варю яйца долго — 1-2 часа, получаются «</a:t>
            </a:r>
            <a:r>
              <a:rPr lang="ru-RU" sz="1900" dirty="0" err="1" smtClean="0"/>
              <a:t>перепечки</a:t>
            </a:r>
            <a:r>
              <a:rPr lang="ru-RU" sz="1900" dirty="0" smtClean="0"/>
              <a:t>». Они дольше хранятся и намного вкуснее, на мой взгляд. В любом случае, минут 15 поварить стоит. </a:t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— Салфетки. Подберите те, у которых вам нравится рисунок. Разумеется, новогодняя или осенняя тематика будет здесь не к месту. Салфетки можно взять как однослойные, так и трёхслойные. В последнем случае следует отделить слои и использовать только верхний.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Пасхальные яйца в технике декуп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77072"/>
            <a:ext cx="31301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Real!\Desktop\ДРОНИНА\ЦЕНТРЫ\images (3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77072"/>
            <a:ext cx="361729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241232" cy="44644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    -  Ножницы</a:t>
            </a:r>
            <a:r>
              <a:rPr lang="ru-RU" sz="1800" dirty="0" smtClean="0"/>
              <a:t>. Лучше взять маникюрные или педикюрные, чтобы удобно было вырезать более мелкие элементы</a:t>
            </a:r>
            <a:r>
              <a:rPr lang="ru-RU" sz="18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 Яичный </a:t>
            </a:r>
            <a:r>
              <a:rPr lang="ru-RU" sz="1800" dirty="0" smtClean="0"/>
              <a:t>белок. Он должен быть без примеси желтка. Если так отделить не получилось и попала частичка желтка, лучше использовать другой</a:t>
            </a:r>
            <a:r>
              <a:rPr lang="ru-RU" sz="18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 Белок </a:t>
            </a:r>
            <a:r>
              <a:rPr lang="ru-RU" sz="1800" dirty="0" smtClean="0"/>
              <a:t>нам нужен в качестве клея. Я против всяческих химикатов, в том числе и окрашивания яиц пищевыми красителями. Производитель, конечно же, уверяет нас в их безопасности, но на самом деле мы не знаем, что в его составе. Об этом говорят все врачи, в том числе и диетологи</a:t>
            </a:r>
            <a:r>
              <a:rPr lang="ru-RU" sz="18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-  Кисточка </a:t>
            </a:r>
            <a:r>
              <a:rPr lang="ru-RU" sz="1800" dirty="0" smtClean="0"/>
              <a:t>для нанесения белка и приклеивания элементов.</a:t>
            </a:r>
            <a:br>
              <a:rPr lang="ru-RU" sz="1800" dirty="0" smtClean="0"/>
            </a:br>
            <a:r>
              <a:rPr lang="ru-RU" sz="1800" dirty="0" smtClean="0"/>
              <a:t>-  Зубочистки</a:t>
            </a:r>
            <a:r>
              <a:rPr lang="ru-RU" sz="1800" dirty="0" smtClean="0"/>
              <a:t>. На них мы будем сушить наши яйца.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Ну, вот и всё! Можно приступать к декорированию.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Пасхальные яйца в технике декуп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509120"/>
            <a:ext cx="547260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Этап I. Заготовки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7467600" cy="2880320"/>
          </a:xfrm>
        </p:spPr>
        <p:txBody>
          <a:bodyPr/>
          <a:lstStyle/>
          <a:p>
            <a:r>
              <a:rPr lang="ru-RU" sz="1800" dirty="0" smtClean="0"/>
              <a:t>Сначала аккуратно вырезаем, следуя линиям, подходящие для </a:t>
            </a:r>
            <a:r>
              <a:rPr lang="ru-RU" sz="1800" dirty="0" err="1" smtClean="0"/>
              <a:t>декупажа</a:t>
            </a:r>
            <a:r>
              <a:rPr lang="ru-RU" sz="1800" dirty="0" smtClean="0"/>
              <a:t> узоры из салфеток. </a:t>
            </a:r>
            <a:endParaRPr lang="ru-RU" sz="1800" dirty="0" smtClean="0"/>
          </a:p>
          <a:p>
            <a:r>
              <a:rPr lang="ru-RU" sz="1800" dirty="0" smtClean="0"/>
              <a:t>Лучше продумать композицию заранее (можно приложить к яичкам вырезки), чтобы не получилось, что вам не хватает заготовок или </a:t>
            </a:r>
            <a:r>
              <a:rPr lang="ru-RU" sz="1800" dirty="0" smtClean="0"/>
              <a:t>что </a:t>
            </a:r>
            <a:r>
              <a:rPr lang="ru-RU" sz="1800" dirty="0" smtClean="0"/>
              <a:t>не умещается тот или иной элемент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Учтите то, что чем крупнее вырезанный вами рисунок, тем сложнее его будет приклеить ровно, ведь яйца имеют сложную форму.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Пасхальные яйца в технике декуп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239893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Пасхальные яйца в технике декупа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717032"/>
            <a:ext cx="239893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Пасхальные яйца в технике декупа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77072"/>
            <a:ext cx="259084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Этап II. Подготовка «клея» и его нанесение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7467600" cy="338437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Белок чуть взбиваем (я даже немного перестаралась, слишком много пузырьков </a:t>
            </a:r>
            <a:r>
              <a:rPr lang="ru-RU" sz="1800" dirty="0" smtClean="0"/>
              <a:t>получилось).</a:t>
            </a:r>
          </a:p>
          <a:p>
            <a:r>
              <a:rPr lang="ru-RU" sz="1800" dirty="0" smtClean="0"/>
              <a:t>Смазываем всё яичко с помощью кисточки белком.</a:t>
            </a:r>
            <a:br>
              <a:rPr lang="ru-RU" sz="1800" dirty="0" smtClean="0"/>
            </a:br>
            <a:endParaRPr lang="ru-RU" sz="1800" dirty="0" smtClean="0"/>
          </a:p>
          <a:p>
            <a:pPr algn="ctr">
              <a:buNone/>
            </a:pPr>
            <a:r>
              <a:rPr lang="ru-RU" sz="1800" b="1" i="1" dirty="0" smtClean="0"/>
              <a:t> </a:t>
            </a:r>
            <a:r>
              <a:rPr lang="ru-RU" sz="1800" b="1" i="1" dirty="0" smtClean="0"/>
              <a:t>Внимание!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1. Яйца после смазки белком становятся скользкими. Будьте аккуратны, их легко разбить!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2. Следите внимательнее за поверхностью яйца. Любой волосок здесь будет виден и впоследствии приклеится.  </a:t>
            </a:r>
            <a:br>
              <a:rPr lang="ru-RU" sz="1800" i="1" dirty="0" smtClean="0"/>
            </a:br>
            <a:endParaRPr lang="ru-RU" sz="1800" dirty="0"/>
          </a:p>
        </p:txBody>
      </p:sp>
      <p:pic>
        <p:nvPicPr>
          <p:cNvPr id="6146" name="Picture 2" descr="Пасхальные яйца в технике декуп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3034143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Пасхальные яйца в технике декупа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77072"/>
            <a:ext cx="3012033" cy="226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Этап III. Нанесение рисунка и его закрепление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7467600" cy="3340968"/>
          </a:xfrm>
        </p:spPr>
        <p:txBody>
          <a:bodyPr>
            <a:normAutofit fontScale="85000" lnSpcReduction="10000"/>
          </a:bodyPr>
          <a:lstStyle/>
          <a:p>
            <a:r>
              <a:rPr lang="ru-RU" sz="1900" dirty="0" smtClean="0"/>
              <a:t>На смазанное белком яйцо накладываем вырезанный элемент, помогаем ему приклеиться пальчиком и кистью, покрывая его сверху опять белком</a:t>
            </a:r>
            <a:r>
              <a:rPr lang="ru-RU" sz="1900" dirty="0" smtClean="0"/>
              <a:t>.</a:t>
            </a:r>
          </a:p>
          <a:p>
            <a:r>
              <a:rPr lang="ru-RU" sz="1900" dirty="0" smtClean="0"/>
              <a:t>Приклеив таким образом один элемент, переходим к другому, также разравнивая его и закрепляя сверху новым слоем «клея». </a:t>
            </a:r>
            <a:endParaRPr lang="ru-RU" sz="1900" dirty="0" smtClean="0"/>
          </a:p>
          <a:p>
            <a:pPr algn="ctr">
              <a:buNone/>
            </a:pPr>
            <a:r>
              <a:rPr lang="ru-RU" sz="1900" b="1" i="1" dirty="0" smtClean="0"/>
              <a:t>Внимание!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i="1" dirty="0" smtClean="0"/>
              <a:t>Занимаясь </a:t>
            </a:r>
            <a:r>
              <a:rPr lang="ru-RU" sz="1900" i="1" dirty="0" smtClean="0"/>
              <a:t>следующими элементами, старайтесь не касаться уже приклеенных, их очень легко сместить или сморщить.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Когда все элементы будут нанесены, осторожно пройдитесь ещё раз кисточкой по всему яйцу.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Пасхальные яйца в технике декуп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3300065" cy="24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Пасхальные яйца в технике декупа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149080"/>
            <a:ext cx="3322015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313240" cy="77809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ДАЛЕЕ…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7467600" cy="2908920"/>
          </a:xfrm>
        </p:spPr>
        <p:txBody>
          <a:bodyPr/>
          <a:lstStyle/>
          <a:p>
            <a:r>
              <a:rPr lang="ru-RU" sz="1800" dirty="0" smtClean="0"/>
              <a:t>Дайте яйцу высохнуть, а затем ещё раз покройте его целиком белком для закрепления. И снова отправьте на зубочистки до полного высыхания. Тоже самое проделайте и с другими яйцами. </a:t>
            </a:r>
          </a:p>
          <a:p>
            <a:r>
              <a:rPr lang="ru-RU" sz="1800" dirty="0" smtClean="0"/>
              <a:t>После </a:t>
            </a:r>
            <a:r>
              <a:rPr lang="ru-RU" sz="1800" dirty="0" smtClean="0"/>
              <a:t>этого аккуратно положите его на две зубочистки. Желательно так, чтобы они минимально касались рисунка. </a:t>
            </a:r>
            <a:endParaRPr lang="ru-RU" sz="1800" dirty="0" smtClean="0"/>
          </a:p>
          <a:p>
            <a:r>
              <a:rPr lang="ru-RU" sz="1800" dirty="0" smtClean="0"/>
              <a:t>Надеюсь</a:t>
            </a:r>
            <a:r>
              <a:rPr lang="ru-RU" sz="1800" dirty="0" smtClean="0"/>
              <a:t>, что этот топик окажется интересным и полезным. Украшайте яички таким способом и угощайте своих друзей и знакомых, ведь вся пасхальная неделя — праздничная!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8194" name="Picture 2" descr="Пасхальные яйца в технике декуп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49080"/>
            <a:ext cx="2796009" cy="209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Пасхальные яйца в технике декупа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1780" y="4149080"/>
            <a:ext cx="2805662" cy="210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Мастер класс.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Верба </a:t>
            </a:r>
            <a:r>
              <a:rPr lang="ru-RU" sz="2400" b="1" dirty="0" smtClean="0"/>
              <a:t>своими руками.</a:t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75679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Уважаемые родители, представляем </a:t>
            </a:r>
            <a:r>
              <a:rPr lang="ru-RU" sz="1800" dirty="0" smtClean="0"/>
              <a:t>вашему вниманию мастер класс по изготовлению вербы.</a:t>
            </a:r>
          </a:p>
          <a:p>
            <a:pPr algn="ctr"/>
            <a:r>
              <a:rPr lang="ru-RU" sz="1800" dirty="0" smtClean="0"/>
              <a:t>Итак, нам </a:t>
            </a:r>
            <a:r>
              <a:rPr lang="ru-RU" sz="1800" dirty="0" smtClean="0"/>
              <a:t>понадобиться: веточки</a:t>
            </a:r>
            <a:r>
              <a:rPr lang="ru-RU" sz="1800" dirty="0" smtClean="0"/>
              <a:t>, </a:t>
            </a:r>
            <a:r>
              <a:rPr lang="ru-RU" sz="1800" dirty="0" err="1" smtClean="0"/>
              <a:t>синтепон</a:t>
            </a:r>
            <a:r>
              <a:rPr lang="ru-RU" sz="1800" dirty="0" smtClean="0"/>
              <a:t>, нитки коричневого цвета, клей, тени серого цвета, немного воображения и желания</a:t>
            </a:r>
            <a:r>
              <a:rPr lang="ru-RU" sz="1800" dirty="0" smtClean="0"/>
              <a:t>!</a:t>
            </a:r>
            <a:endParaRPr lang="ru-RU" sz="1800" dirty="0" smtClean="0"/>
          </a:p>
        </p:txBody>
      </p:sp>
      <p:pic>
        <p:nvPicPr>
          <p:cNvPr id="9218" name="Picture 2" descr="Мастер класс.  Верба своими руками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2736304" cy="194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detsad-246254-1427796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437112"/>
            <a:ext cx="246688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detsad-246254-14277970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429000"/>
            <a:ext cx="1835696" cy="244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</TotalTime>
  <Words>310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Мастер – класс для родителей:  «Декупаж пасхальных яиц и ветка вербы»</vt:lpstr>
      <vt:lpstr>Мастер-класс  Пасхальные яйца в технике декупаж.  </vt:lpstr>
      <vt:lpstr>Слайд 3</vt:lpstr>
      <vt:lpstr>Слайд 4</vt:lpstr>
      <vt:lpstr>Этап I. Заготовки </vt:lpstr>
      <vt:lpstr>Этап II. Подготовка «клея» и его нанесение </vt:lpstr>
      <vt:lpstr>Этап III. Нанесение рисунка и его закрепление </vt:lpstr>
      <vt:lpstr>ДАЛЕЕ…</vt:lpstr>
      <vt:lpstr>Мастер класс.  Верба своими руками. </vt:lpstr>
      <vt:lpstr>Слайд 10</vt:lpstr>
      <vt:lpstr>ДАЛЕЕ…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для родителей:  «Декупаж пасхальных яиц и ветка вербы»</dc:title>
  <dc:creator>Real!</dc:creator>
  <cp:lastModifiedBy>Real!</cp:lastModifiedBy>
  <cp:revision>6</cp:revision>
  <dcterms:created xsi:type="dcterms:W3CDTF">2015-04-02T05:19:52Z</dcterms:created>
  <dcterms:modified xsi:type="dcterms:W3CDTF">2015-04-02T06:16:40Z</dcterms:modified>
</cp:coreProperties>
</file>